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embeddedFontLst>
    <p:embeddedFont>
      <p:font typeface="나눔스퀘어 네오 OTF Regular" panose="00000500000000000000" pitchFamily="50" charset="-127"/>
      <p:regular r:id="rId8"/>
    </p:embeddedFont>
    <p:embeddedFont>
      <p:font typeface="나눔스퀘어 네오 OTF Bold" panose="00000800000000000000" pitchFamily="50" charset="-127"/>
      <p:bold r:id="rId9"/>
    </p:embeddedFont>
    <p:embeddedFont>
      <p:font typeface="나눔스퀘어 네오 OTF ExtraBold" panose="00000900000000000000" pitchFamily="50" charset="-127"/>
      <p:bold r:id="rId10"/>
    </p:embeddedFont>
    <p:embeddedFont>
      <p:font typeface="맑은 고딕" panose="020B0503020000020004" pitchFamily="50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139" autoAdjust="0"/>
    <p:restoredTop sz="94660"/>
  </p:normalViewPr>
  <p:slideViewPr>
    <p:cSldViewPr snapToGrid="0">
      <p:cViewPr>
        <p:scale>
          <a:sx n="50" d="100"/>
          <a:sy n="50" d="100"/>
        </p:scale>
        <p:origin x="546" y="1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3C503-C6B7-48D0-AF91-0DA00FA162BC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D05FC-B4CA-4350-B7A6-4E72C93E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38924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3C503-C6B7-48D0-AF91-0DA00FA162BC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D05FC-B4CA-4350-B7A6-4E72C93E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038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3C503-C6B7-48D0-AF91-0DA00FA162BC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D05FC-B4CA-4350-B7A6-4E72C93E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9899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3C503-C6B7-48D0-AF91-0DA00FA162BC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D05FC-B4CA-4350-B7A6-4E72C93E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1418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3C503-C6B7-48D0-AF91-0DA00FA162BC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D05FC-B4CA-4350-B7A6-4E72C93E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9169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3C503-C6B7-48D0-AF91-0DA00FA162BC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D05FC-B4CA-4350-B7A6-4E72C93E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0911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3C503-C6B7-48D0-AF91-0DA00FA162BC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D05FC-B4CA-4350-B7A6-4E72C93E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4554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3C503-C6B7-48D0-AF91-0DA00FA162BC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D05FC-B4CA-4350-B7A6-4E72C93E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026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3C503-C6B7-48D0-AF91-0DA00FA162BC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D05FC-B4CA-4350-B7A6-4E72C93E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3469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3C503-C6B7-48D0-AF91-0DA00FA162BC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D05FC-B4CA-4350-B7A6-4E72C93E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5997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3C503-C6B7-48D0-AF91-0DA00FA162BC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D05FC-B4CA-4350-B7A6-4E72C93E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3196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73C503-C6B7-48D0-AF91-0DA00FA162BC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CD05FC-B4CA-4350-B7A6-4E72C93E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6180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117" y="1106691"/>
            <a:ext cx="5081437" cy="33029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94394" y="4811283"/>
            <a:ext cx="35028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관통 프로젝트 발표</a:t>
            </a:r>
            <a:endParaRPr lang="ko-KR" altLang="en-US" sz="3200" dirty="0"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3410666" y="4606184"/>
            <a:ext cx="5270339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208106" y="5416490"/>
            <a:ext cx="1675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조현우 </a:t>
            </a:r>
            <a:r>
              <a:rPr lang="en-US" altLang="ko-KR" dirty="0" smtClean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| </a:t>
            </a:r>
            <a:r>
              <a:rPr lang="ko-KR" altLang="en-US" dirty="0" smtClean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이재민</a:t>
            </a:r>
            <a:endParaRPr lang="ko-KR" altLang="en-US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2338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46073" y="897353"/>
            <a:ext cx="164339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 smtClean="0"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목차</a:t>
            </a:r>
            <a:endParaRPr lang="ko-KR" altLang="en-US" sz="6000" dirty="0"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5978" y="5761085"/>
            <a:ext cx="1356948" cy="882018"/>
          </a:xfrm>
          <a:prstGeom prst="rect">
            <a:avLst/>
          </a:prstGeom>
        </p:spPr>
      </p:pic>
      <p:cxnSp>
        <p:nvCxnSpPr>
          <p:cNvPr id="7" name="직선 연결선 6"/>
          <p:cNvCxnSpPr/>
          <p:nvPr/>
        </p:nvCxnSpPr>
        <p:spPr>
          <a:xfrm>
            <a:off x="3273425" y="829994"/>
            <a:ext cx="0" cy="537210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407674" y="897353"/>
            <a:ext cx="24529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기획 배경 및 목표</a:t>
            </a:r>
            <a:endParaRPr lang="ko-KR" altLang="en-US" sz="2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407673" y="1497518"/>
            <a:ext cx="1426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추진 일정</a:t>
            </a:r>
            <a:endParaRPr lang="ko-KR" altLang="en-US" sz="2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407673" y="2097683"/>
            <a:ext cx="1426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시장 분석</a:t>
            </a:r>
            <a:endParaRPr lang="en-US" altLang="ko-KR" sz="2400" dirty="0" smtClean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07673" y="2697848"/>
            <a:ext cx="1426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개발 결과</a:t>
            </a:r>
            <a:endParaRPr lang="en-US" altLang="ko-KR" sz="2400" dirty="0" smtClean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159534" y="3169422"/>
            <a:ext cx="32512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개발 환경 </a:t>
            </a:r>
            <a:r>
              <a:rPr lang="en-US" altLang="ko-KR" sz="2400" dirty="0" smtClean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/ </a:t>
            </a:r>
            <a:r>
              <a:rPr lang="ko-KR" altLang="en-US" sz="2400" dirty="0" smtClean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시스템 구조</a:t>
            </a:r>
            <a:endParaRPr lang="en-US" altLang="ko-KR" sz="2400" dirty="0" smtClean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159534" y="3769587"/>
            <a:ext cx="17187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시연 동영상</a:t>
            </a:r>
            <a:endParaRPr lang="en-US" altLang="ko-KR" sz="2400" dirty="0" smtClean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159534" y="4369752"/>
            <a:ext cx="2884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적용 패턴 </a:t>
            </a:r>
            <a:r>
              <a:rPr lang="en-US" altLang="ko-KR" sz="2400" dirty="0" smtClean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/ </a:t>
            </a:r>
            <a:r>
              <a:rPr lang="ko-KR" altLang="en-US" sz="2400" dirty="0" smtClean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알고리즘</a:t>
            </a:r>
            <a:endParaRPr lang="en-US" altLang="ko-KR" sz="2400" dirty="0" smtClean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407673" y="5098508"/>
            <a:ext cx="1351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기대효과</a:t>
            </a:r>
            <a:endParaRPr lang="en-US" altLang="ko-KR" sz="2400" dirty="0" smtClean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407673" y="5698673"/>
            <a:ext cx="1426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개발 후기</a:t>
            </a:r>
            <a:endParaRPr lang="en-US" altLang="ko-KR" sz="2400" dirty="0" smtClean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4078565" y="3212286"/>
            <a:ext cx="0" cy="143116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7534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20565" y="537017"/>
            <a:ext cx="435087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smtClean="0"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기획 배경 및 목표</a:t>
            </a:r>
            <a:endParaRPr lang="ko-KR" altLang="en-US" sz="4400" dirty="0"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27754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63130" y="537017"/>
            <a:ext cx="24657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smtClean="0"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추진 계획</a:t>
            </a:r>
            <a:endParaRPr lang="ko-KR" altLang="en-US" sz="4400" dirty="0"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4924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63132" y="537017"/>
            <a:ext cx="24657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smtClean="0"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시장 분석</a:t>
            </a:r>
            <a:endParaRPr lang="ko-KR" altLang="en-US" sz="4400" dirty="0"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6540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63132" y="537017"/>
            <a:ext cx="24657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smtClean="0"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개발 결과</a:t>
            </a:r>
            <a:endParaRPr lang="ko-KR" altLang="en-US" sz="4400" dirty="0"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6000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41</Words>
  <Application>Microsoft Office PowerPoint</Application>
  <PresentationFormat>와이드스크린</PresentationFormat>
  <Paragraphs>16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Arial</vt:lpstr>
      <vt:lpstr>나눔스퀘어 네오 OTF Regular</vt:lpstr>
      <vt:lpstr>나눔스퀘어 네오 OTF Bold</vt:lpstr>
      <vt:lpstr>나눔스퀘어 네오 OTF ExtraBold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SSAFY</dc:creator>
  <cp:lastModifiedBy>SSAFY</cp:lastModifiedBy>
  <cp:revision>5</cp:revision>
  <dcterms:created xsi:type="dcterms:W3CDTF">2023-11-23T07:46:58Z</dcterms:created>
  <dcterms:modified xsi:type="dcterms:W3CDTF">2023-11-23T08:45:28Z</dcterms:modified>
</cp:coreProperties>
</file>

<file path=docProps/thumbnail.jpeg>
</file>